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4" r:id="rId2"/>
    <p:sldId id="302" r:id="rId3"/>
    <p:sldId id="271" r:id="rId4"/>
    <p:sldId id="274" r:id="rId5"/>
    <p:sldId id="273" r:id="rId6"/>
    <p:sldId id="272" r:id="rId7"/>
    <p:sldId id="275" r:id="rId8"/>
    <p:sldId id="276" r:id="rId9"/>
    <p:sldId id="256" r:id="rId10"/>
    <p:sldId id="257" r:id="rId11"/>
    <p:sldId id="258" r:id="rId12"/>
    <p:sldId id="259" r:id="rId13"/>
    <p:sldId id="260" r:id="rId14"/>
    <p:sldId id="261" r:id="rId15"/>
    <p:sldId id="262" r:id="rId16"/>
    <p:sldId id="263" r:id="rId17"/>
    <p:sldId id="264" r:id="rId18"/>
    <p:sldId id="265" r:id="rId19"/>
    <p:sldId id="266" r:id="rId20"/>
    <p:sldId id="267" r:id="rId21"/>
    <p:sldId id="278" r:id="rId22"/>
    <p:sldId id="279" r:id="rId23"/>
    <p:sldId id="268" r:id="rId24"/>
    <p:sldId id="269" r:id="rId25"/>
    <p:sldId id="270" r:id="rId26"/>
    <p:sldId id="277" r:id="rId27"/>
    <p:sldId id="280" r:id="rId28"/>
    <p:sldId id="281" r:id="rId29"/>
    <p:sldId id="282" r:id="rId30"/>
    <p:sldId id="283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6" r:id="rId40"/>
    <p:sldId id="293" r:id="rId41"/>
    <p:sldId id="294" r:id="rId42"/>
    <p:sldId id="295" r:id="rId43"/>
    <p:sldId id="297" r:id="rId44"/>
    <p:sldId id="298" r:id="rId45"/>
    <p:sldId id="299" r:id="rId46"/>
    <p:sldId id="300" r:id="rId47"/>
    <p:sldId id="301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90" d="100"/>
          <a:sy n="90" d="100"/>
        </p:scale>
        <p:origin x="355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microsoft.com/office/2016/11/relationships/changesInfo" Target="changesInfos/changesInfo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ong Viet" userId="2716827d5abb1e71" providerId="LiveId" clId="{7D66537F-5216-43FE-BA47-5C467397EF75}"/>
    <pc:docChg chg="addSld modSld">
      <pc:chgData name="Luong Viet" userId="2716827d5abb1e71" providerId="LiveId" clId="{7D66537F-5216-43FE-BA47-5C467397EF75}" dt="2025-03-19T16:25:01.584" v="21" actId="1076"/>
      <pc:docMkLst>
        <pc:docMk/>
      </pc:docMkLst>
      <pc:sldChg chg="addSp delSp modSp new mod">
        <pc:chgData name="Luong Viet" userId="2716827d5abb1e71" providerId="LiveId" clId="{7D66537F-5216-43FE-BA47-5C467397EF75}" dt="2025-03-19T16:25:01.584" v="21" actId="1076"/>
        <pc:sldMkLst>
          <pc:docMk/>
          <pc:sldMk cId="3631387340" sldId="302"/>
        </pc:sldMkLst>
        <pc:spChg chg="mod">
          <ac:chgData name="Luong Viet" userId="2716827d5abb1e71" providerId="LiveId" clId="{7D66537F-5216-43FE-BA47-5C467397EF75}" dt="2025-03-19T16:25:01.584" v="21" actId="1076"/>
          <ac:spMkLst>
            <pc:docMk/>
            <pc:sldMk cId="3631387340" sldId="302"/>
            <ac:spMk id="2" creationId="{82B1EB41-6E69-4165-4302-4A491B1BCC48}"/>
          </ac:spMkLst>
        </pc:spChg>
        <pc:spChg chg="del">
          <ac:chgData name="Luong Viet" userId="2716827d5abb1e71" providerId="LiveId" clId="{7D66537F-5216-43FE-BA47-5C467397EF75}" dt="2025-03-19T16:24:37.347" v="1" actId="22"/>
          <ac:spMkLst>
            <pc:docMk/>
            <pc:sldMk cId="3631387340" sldId="302"/>
            <ac:spMk id="3" creationId="{3880638D-CFEF-69E8-61B6-4BF55BFF3EF7}"/>
          </ac:spMkLst>
        </pc:spChg>
        <pc:picChg chg="add mod ord">
          <ac:chgData name="Luong Viet" userId="2716827d5abb1e71" providerId="LiveId" clId="{7D66537F-5216-43FE-BA47-5C467397EF75}" dt="2025-03-19T16:25:01.584" v="21" actId="1076"/>
          <ac:picMkLst>
            <pc:docMk/>
            <pc:sldMk cId="3631387340" sldId="302"/>
            <ac:picMk id="5" creationId="{9BE67ADE-75D0-9A94-2182-C06E8193CBB5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êu đề Bản chiế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0B4EAAD3-C321-3707-4C50-6BD968EAE9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vi-VN"/>
              <a:t>Bấm để sửa kiểu tiêu đề Bản cái</a:t>
            </a:r>
            <a:endParaRPr lang="en-GB"/>
          </a:p>
        </p:txBody>
      </p:sp>
      <p:sp>
        <p:nvSpPr>
          <p:cNvPr id="3" name="Tiêu đề phụ 2">
            <a:extLst>
              <a:ext uri="{FF2B5EF4-FFF2-40B4-BE49-F238E27FC236}">
                <a16:creationId xmlns:a16="http://schemas.microsoft.com/office/drawing/2014/main" id="{0E657387-B327-90F9-290F-8AD7FDA67D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vi-VN"/>
              <a:t>Bấm để chỉnh sửa kiểu tiêu đề phụ của Bản cái</a:t>
            </a:r>
            <a:endParaRPr lang="en-GB"/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FDA9EDB7-ACEE-24DA-B330-677DF6D31D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09F658-25C6-485D-8AA0-1A2382B82670}" type="datetimeFigureOut">
              <a:rPr lang="en-GB" smtClean="0"/>
              <a:t>19/03/2025</a:t>
            </a:fld>
            <a:endParaRPr lang="en-GB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0FD83405-2C66-4DB3-9FDD-CC2383EFC2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5A7E7445-6473-11D2-258B-2D23B777A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2552B-539D-43F5-8391-0A1AC325E11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84249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êu đề và Văn bản Dọ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3E749A6F-C9EF-F0A8-CD8C-A5A7607E9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  <a:endParaRPr lang="en-GB"/>
          </a:p>
        </p:txBody>
      </p:sp>
      <p:sp>
        <p:nvSpPr>
          <p:cNvPr id="3" name="Chỗ dành sẵn cho Văn bản Dọc 2">
            <a:extLst>
              <a:ext uri="{FF2B5EF4-FFF2-40B4-BE49-F238E27FC236}">
                <a16:creationId xmlns:a16="http://schemas.microsoft.com/office/drawing/2014/main" id="{F8E7C3C8-0B01-F3E0-94BF-07D09291B2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GB"/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FCC0D0A3-8ACF-DD0E-5C44-E3BAEA2574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09F658-25C6-485D-8AA0-1A2382B82670}" type="datetimeFigureOut">
              <a:rPr lang="en-GB" smtClean="0"/>
              <a:t>19/03/2025</a:t>
            </a:fld>
            <a:endParaRPr lang="en-GB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4725DD0D-8242-7704-5E95-C18F7B70D2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AFA2DA48-BE65-85CF-0AD6-3A8D0AD74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2552B-539D-43F5-8391-0A1AC325E11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26701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êu đề Dọc và Văn bả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Dọc 1">
            <a:extLst>
              <a:ext uri="{FF2B5EF4-FFF2-40B4-BE49-F238E27FC236}">
                <a16:creationId xmlns:a16="http://schemas.microsoft.com/office/drawing/2014/main" id="{5A7378EA-C757-6BE4-7A11-421FA38644F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vi-VN"/>
              <a:t>Bấm để sửa kiểu tiêu đề Bản cái</a:t>
            </a:r>
            <a:endParaRPr lang="en-GB"/>
          </a:p>
        </p:txBody>
      </p:sp>
      <p:sp>
        <p:nvSpPr>
          <p:cNvPr id="3" name="Chỗ dành sẵn cho Văn bản Dọc 2">
            <a:extLst>
              <a:ext uri="{FF2B5EF4-FFF2-40B4-BE49-F238E27FC236}">
                <a16:creationId xmlns:a16="http://schemas.microsoft.com/office/drawing/2014/main" id="{D8262F71-499E-A1F5-79C0-34010EC101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GB"/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80F2195D-21B0-4A50-0766-AE2A3D526A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09F658-25C6-485D-8AA0-1A2382B82670}" type="datetimeFigureOut">
              <a:rPr lang="en-GB" smtClean="0"/>
              <a:t>19/03/2025</a:t>
            </a:fld>
            <a:endParaRPr lang="en-GB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CF1613EF-1B98-7FB7-6B32-739441E182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1CF9FD20-9F49-FE90-DAB6-663C493315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2552B-539D-43F5-8391-0A1AC325E11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39069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êu đề và Nộ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EBE505AB-A3AE-FE7D-F915-CAA417CA1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  <a:endParaRPr lang="en-GB"/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FFFAA9B7-7085-542B-2E61-087D5D5C03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GB"/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67E76F71-D354-F525-D792-5C207F9D22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09F658-25C6-485D-8AA0-1A2382B82670}" type="datetimeFigureOut">
              <a:rPr lang="en-GB" smtClean="0"/>
              <a:t>19/03/2025</a:t>
            </a:fld>
            <a:endParaRPr lang="en-GB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51B6A29E-38B4-85C5-AA04-251CD87677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5D763D82-CECE-A461-B60F-F5F4902400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2552B-539D-43F5-8391-0A1AC325E11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53298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Đầu trang của Phầ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3FC59964-6B72-434F-7FDF-8CD24E352A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vi-VN"/>
              <a:t>Bấm để sửa kiểu tiêu đề Bản cái</a:t>
            </a:r>
            <a:endParaRPr lang="en-GB"/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BBF66247-AB09-2A9F-58BE-FF69599D64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F3F64C42-8CB4-306D-7882-AABEB4C3BA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09F658-25C6-485D-8AA0-1A2382B82670}" type="datetimeFigureOut">
              <a:rPr lang="en-GB" smtClean="0"/>
              <a:t>19/03/2025</a:t>
            </a:fld>
            <a:endParaRPr lang="en-GB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F49104C4-112E-37F5-FBF2-C195521C39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80B58F76-90B1-414E-C92E-20B353FB3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2552B-539D-43F5-8391-0A1AC325E11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89854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Hai Nộ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67319D9A-D333-CDC3-CA68-D93B446BF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  <a:endParaRPr lang="en-GB"/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A4E78DB3-7971-DA95-5A50-40DAC3BC13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GB"/>
          </a:p>
        </p:txBody>
      </p:sp>
      <p:sp>
        <p:nvSpPr>
          <p:cNvPr id="4" name="Chỗ dành sẵn cho Nội dung 3">
            <a:extLst>
              <a:ext uri="{FF2B5EF4-FFF2-40B4-BE49-F238E27FC236}">
                <a16:creationId xmlns:a16="http://schemas.microsoft.com/office/drawing/2014/main" id="{F8F7C170-E621-BC6A-F84F-7D3FAE4527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GB"/>
          </a:p>
        </p:txBody>
      </p:sp>
      <p:sp>
        <p:nvSpPr>
          <p:cNvPr id="5" name="Chỗ dành sẵn cho Ngày tháng 4">
            <a:extLst>
              <a:ext uri="{FF2B5EF4-FFF2-40B4-BE49-F238E27FC236}">
                <a16:creationId xmlns:a16="http://schemas.microsoft.com/office/drawing/2014/main" id="{A45A0204-C577-32ED-B0EE-CE0D6F88AD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09F658-25C6-485D-8AA0-1A2382B82670}" type="datetimeFigureOut">
              <a:rPr lang="en-GB" smtClean="0"/>
              <a:t>19/03/2025</a:t>
            </a:fld>
            <a:endParaRPr lang="en-GB"/>
          </a:p>
        </p:txBody>
      </p:sp>
      <p:sp>
        <p:nvSpPr>
          <p:cNvPr id="6" name="Chỗ dành sẵn cho Chân trang 5">
            <a:extLst>
              <a:ext uri="{FF2B5EF4-FFF2-40B4-BE49-F238E27FC236}">
                <a16:creationId xmlns:a16="http://schemas.microsoft.com/office/drawing/2014/main" id="{76970F6B-B013-D05D-0AF8-A6718F25FA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Chỗ dành sẵn cho Số hiệu Bản chiếu 6">
            <a:extLst>
              <a:ext uri="{FF2B5EF4-FFF2-40B4-BE49-F238E27FC236}">
                <a16:creationId xmlns:a16="http://schemas.microsoft.com/office/drawing/2014/main" id="{6D768CA1-56F7-20A6-CB86-4F601472D2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2552B-539D-43F5-8391-0A1AC325E11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81621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hép so sán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DCCE05C4-222E-1AEE-CAE4-A53F20EAFA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vi-VN"/>
              <a:t>Bấm để sửa kiểu tiêu đề Bản cái</a:t>
            </a:r>
            <a:endParaRPr lang="en-GB"/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D0AA5CCF-06C9-FCDF-1D5E-C9B0FA666A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4" name="Chỗ dành sẵn cho Nội dung 3">
            <a:extLst>
              <a:ext uri="{FF2B5EF4-FFF2-40B4-BE49-F238E27FC236}">
                <a16:creationId xmlns:a16="http://schemas.microsoft.com/office/drawing/2014/main" id="{3D34F873-DDC5-6F54-46C2-2D81CC03E5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GB"/>
          </a:p>
        </p:txBody>
      </p:sp>
      <p:sp>
        <p:nvSpPr>
          <p:cNvPr id="5" name="Chỗ dành sẵn cho Văn bản 4">
            <a:extLst>
              <a:ext uri="{FF2B5EF4-FFF2-40B4-BE49-F238E27FC236}">
                <a16:creationId xmlns:a16="http://schemas.microsoft.com/office/drawing/2014/main" id="{3527D660-188F-6044-4507-AA26019725C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6" name="Chỗ dành sẵn cho Nội dung 5">
            <a:extLst>
              <a:ext uri="{FF2B5EF4-FFF2-40B4-BE49-F238E27FC236}">
                <a16:creationId xmlns:a16="http://schemas.microsoft.com/office/drawing/2014/main" id="{A81C3825-2C28-FBA1-B32A-E9F77858AE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GB"/>
          </a:p>
        </p:txBody>
      </p:sp>
      <p:sp>
        <p:nvSpPr>
          <p:cNvPr id="7" name="Chỗ dành sẵn cho Ngày tháng 6">
            <a:extLst>
              <a:ext uri="{FF2B5EF4-FFF2-40B4-BE49-F238E27FC236}">
                <a16:creationId xmlns:a16="http://schemas.microsoft.com/office/drawing/2014/main" id="{107F2D0E-CF57-484C-26CE-36B3ABDE5B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09F658-25C6-485D-8AA0-1A2382B82670}" type="datetimeFigureOut">
              <a:rPr lang="en-GB" smtClean="0"/>
              <a:t>19/03/2025</a:t>
            </a:fld>
            <a:endParaRPr lang="en-GB"/>
          </a:p>
        </p:txBody>
      </p:sp>
      <p:sp>
        <p:nvSpPr>
          <p:cNvPr id="8" name="Chỗ dành sẵn cho Chân trang 7">
            <a:extLst>
              <a:ext uri="{FF2B5EF4-FFF2-40B4-BE49-F238E27FC236}">
                <a16:creationId xmlns:a16="http://schemas.microsoft.com/office/drawing/2014/main" id="{192399FE-7D27-02FC-347D-AE0D20E9BC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Chỗ dành sẵn cho Số hiệu Bản chiếu 8">
            <a:extLst>
              <a:ext uri="{FF2B5EF4-FFF2-40B4-BE49-F238E27FC236}">
                <a16:creationId xmlns:a16="http://schemas.microsoft.com/office/drawing/2014/main" id="{13F62CAC-0C74-CDBE-2980-9D33869A84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2552B-539D-43F5-8391-0A1AC325E11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23784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hỉ Tiêu đê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942119EF-3094-1863-18E4-626B49EDA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  <a:endParaRPr lang="en-GB"/>
          </a:p>
        </p:txBody>
      </p:sp>
      <p:sp>
        <p:nvSpPr>
          <p:cNvPr id="3" name="Chỗ dành sẵn cho Ngày tháng 2">
            <a:extLst>
              <a:ext uri="{FF2B5EF4-FFF2-40B4-BE49-F238E27FC236}">
                <a16:creationId xmlns:a16="http://schemas.microsoft.com/office/drawing/2014/main" id="{39B8EB08-A4E1-BAA6-03AB-8465D95A59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09F658-25C6-485D-8AA0-1A2382B82670}" type="datetimeFigureOut">
              <a:rPr lang="en-GB" smtClean="0"/>
              <a:t>19/03/2025</a:t>
            </a:fld>
            <a:endParaRPr lang="en-GB"/>
          </a:p>
        </p:txBody>
      </p:sp>
      <p:sp>
        <p:nvSpPr>
          <p:cNvPr id="4" name="Chỗ dành sẵn cho Chân trang 3">
            <a:extLst>
              <a:ext uri="{FF2B5EF4-FFF2-40B4-BE49-F238E27FC236}">
                <a16:creationId xmlns:a16="http://schemas.microsoft.com/office/drawing/2014/main" id="{3DABF0F7-F17B-D9F2-B48B-99F90F0889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Chỗ dành sẵn cho Số hiệu Bản chiếu 4">
            <a:extLst>
              <a:ext uri="{FF2B5EF4-FFF2-40B4-BE49-F238E27FC236}">
                <a16:creationId xmlns:a16="http://schemas.microsoft.com/office/drawing/2014/main" id="{487AC26A-C759-770C-D21E-9F46CFA9B4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2552B-539D-43F5-8391-0A1AC325E11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54376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rố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Ngày tháng 1">
            <a:extLst>
              <a:ext uri="{FF2B5EF4-FFF2-40B4-BE49-F238E27FC236}">
                <a16:creationId xmlns:a16="http://schemas.microsoft.com/office/drawing/2014/main" id="{F938CF7D-7C1F-0205-F1D7-2A38C8CBA6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09F658-25C6-485D-8AA0-1A2382B82670}" type="datetimeFigureOut">
              <a:rPr lang="en-GB" smtClean="0"/>
              <a:t>19/03/2025</a:t>
            </a:fld>
            <a:endParaRPr lang="en-GB"/>
          </a:p>
        </p:txBody>
      </p:sp>
      <p:sp>
        <p:nvSpPr>
          <p:cNvPr id="3" name="Chỗ dành sẵn cho Chân trang 2">
            <a:extLst>
              <a:ext uri="{FF2B5EF4-FFF2-40B4-BE49-F238E27FC236}">
                <a16:creationId xmlns:a16="http://schemas.microsoft.com/office/drawing/2014/main" id="{6D495251-11C7-19CF-C1B8-B793B923B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44E65A18-7EA2-BF84-5C2E-C9D950398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2552B-539D-43F5-8391-0A1AC325E11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19072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Nội dung với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BB28ED51-4E30-F79B-FA90-5233E6702E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vi-VN"/>
              <a:t>Bấm để sửa kiểu tiêu đề Bản cái</a:t>
            </a:r>
            <a:endParaRPr lang="en-GB"/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9DDFE822-282F-4C3A-3165-F540372603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GB"/>
          </a:p>
        </p:txBody>
      </p:sp>
      <p:sp>
        <p:nvSpPr>
          <p:cNvPr id="4" name="Chỗ dành sẵn cho Văn bản 3">
            <a:extLst>
              <a:ext uri="{FF2B5EF4-FFF2-40B4-BE49-F238E27FC236}">
                <a16:creationId xmlns:a16="http://schemas.microsoft.com/office/drawing/2014/main" id="{C990B7C3-C30D-7C39-2699-6608B6F02F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5" name="Chỗ dành sẵn cho Ngày tháng 4">
            <a:extLst>
              <a:ext uri="{FF2B5EF4-FFF2-40B4-BE49-F238E27FC236}">
                <a16:creationId xmlns:a16="http://schemas.microsoft.com/office/drawing/2014/main" id="{DBA81D66-ED7B-A8C9-95E2-F35BA7FA8B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09F658-25C6-485D-8AA0-1A2382B82670}" type="datetimeFigureOut">
              <a:rPr lang="en-GB" smtClean="0"/>
              <a:t>19/03/2025</a:t>
            </a:fld>
            <a:endParaRPr lang="en-GB"/>
          </a:p>
        </p:txBody>
      </p:sp>
      <p:sp>
        <p:nvSpPr>
          <p:cNvPr id="6" name="Chỗ dành sẵn cho Chân trang 5">
            <a:extLst>
              <a:ext uri="{FF2B5EF4-FFF2-40B4-BE49-F238E27FC236}">
                <a16:creationId xmlns:a16="http://schemas.microsoft.com/office/drawing/2014/main" id="{9A25EAD3-4892-9DC8-B24D-1F855817F1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Chỗ dành sẵn cho Số hiệu Bản chiếu 6">
            <a:extLst>
              <a:ext uri="{FF2B5EF4-FFF2-40B4-BE49-F238E27FC236}">
                <a16:creationId xmlns:a16="http://schemas.microsoft.com/office/drawing/2014/main" id="{5808C071-1735-3815-59A0-8C41F30003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2552B-539D-43F5-8391-0A1AC325E11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12825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̉nh với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92EB87A1-D594-F91B-88B1-A7576FBD3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vi-VN"/>
              <a:t>Bấm để sửa kiểu tiêu đề Bản cái</a:t>
            </a:r>
            <a:endParaRPr lang="en-GB"/>
          </a:p>
        </p:txBody>
      </p:sp>
      <p:sp>
        <p:nvSpPr>
          <p:cNvPr id="3" name="Chỗ dành sẵn cho Hình ảnh 2">
            <a:extLst>
              <a:ext uri="{FF2B5EF4-FFF2-40B4-BE49-F238E27FC236}">
                <a16:creationId xmlns:a16="http://schemas.microsoft.com/office/drawing/2014/main" id="{CD95B811-D0E7-573C-E305-52E22E2E079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Chỗ dành sẵn cho Văn bản 3">
            <a:extLst>
              <a:ext uri="{FF2B5EF4-FFF2-40B4-BE49-F238E27FC236}">
                <a16:creationId xmlns:a16="http://schemas.microsoft.com/office/drawing/2014/main" id="{4AB2021B-BC05-9AEA-6C52-3DEA475EAD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5" name="Chỗ dành sẵn cho Ngày tháng 4">
            <a:extLst>
              <a:ext uri="{FF2B5EF4-FFF2-40B4-BE49-F238E27FC236}">
                <a16:creationId xmlns:a16="http://schemas.microsoft.com/office/drawing/2014/main" id="{BECE5892-6D9D-6FD5-F4A3-9742B3D2F4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09F658-25C6-485D-8AA0-1A2382B82670}" type="datetimeFigureOut">
              <a:rPr lang="en-GB" smtClean="0"/>
              <a:t>19/03/2025</a:t>
            </a:fld>
            <a:endParaRPr lang="en-GB"/>
          </a:p>
        </p:txBody>
      </p:sp>
      <p:sp>
        <p:nvSpPr>
          <p:cNvPr id="6" name="Chỗ dành sẵn cho Chân trang 5">
            <a:extLst>
              <a:ext uri="{FF2B5EF4-FFF2-40B4-BE49-F238E27FC236}">
                <a16:creationId xmlns:a16="http://schemas.microsoft.com/office/drawing/2014/main" id="{DBAD2832-EBE2-8485-E6ED-E23D2BC4A5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Chỗ dành sẵn cho Số hiệu Bản chiếu 6">
            <a:extLst>
              <a:ext uri="{FF2B5EF4-FFF2-40B4-BE49-F238E27FC236}">
                <a16:creationId xmlns:a16="http://schemas.microsoft.com/office/drawing/2014/main" id="{50496BB2-2513-D045-30BE-7E7E36B3B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2552B-539D-43F5-8391-0A1AC325E11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81081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Tiêu đề 1">
            <a:extLst>
              <a:ext uri="{FF2B5EF4-FFF2-40B4-BE49-F238E27FC236}">
                <a16:creationId xmlns:a16="http://schemas.microsoft.com/office/drawing/2014/main" id="{D49D80F1-61D3-AAE5-DFC3-55F3B2827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vi-VN"/>
              <a:t>Bấm để sửa kiểu tiêu đề Bản cái</a:t>
            </a:r>
            <a:endParaRPr lang="en-GB"/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369B7A46-7B63-936B-AEA9-6B7D3EDECE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GB"/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ABC69765-11E7-1525-A402-F4FEB07D59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09F658-25C6-485D-8AA0-1A2382B82670}" type="datetimeFigureOut">
              <a:rPr lang="en-GB" smtClean="0"/>
              <a:t>19/03/2025</a:t>
            </a:fld>
            <a:endParaRPr lang="en-GB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FD8608C7-2A22-EF0D-DB58-1612B24823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E34E43F7-C6E2-A2E3-5FE2-ED1C956168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12552B-539D-43F5-8391-0A1AC325E11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22647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7690FA20-494F-62E1-D23A-6B0B43A305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799542"/>
          </a:xfrm>
        </p:spPr>
        <p:txBody>
          <a:bodyPr/>
          <a:lstStyle/>
          <a:p>
            <a:pPr algn="ctr"/>
            <a:r>
              <a:rPr lang="en-US" sz="60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r>
              <a:rPr lang="en-US" sz="6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60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tập</a:t>
            </a:r>
            <a:r>
              <a:rPr lang="en-US" sz="6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60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sz="6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60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nhà</a:t>
            </a:r>
            <a:r>
              <a:rPr lang="en-US" sz="6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60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6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60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6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60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trị</a:t>
            </a:r>
            <a:r>
              <a:rPr lang="en-US" sz="6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CSDL</a:t>
            </a:r>
            <a:br>
              <a:rPr lang="en-US" sz="6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Ngày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19/03/2025 by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Lương Hoàng Việt K58KTP</a:t>
            </a:r>
            <a:endParaRPr lang="en-GB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69715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AFE48CC5-0768-3E96-A847-AD4E9E024D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Truy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cập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New SQL Server standalone installation add features to an existing installation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bắt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đầu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cài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đặt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server</a:t>
            </a:r>
            <a:endParaRPr lang="en-GB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Chỗ dành sẵn cho Nội dung 6">
            <a:extLst>
              <a:ext uri="{FF2B5EF4-FFF2-40B4-BE49-F238E27FC236}">
                <a16:creationId xmlns:a16="http://schemas.microsoft.com/office/drawing/2014/main" id="{8C4D8D48-05BF-3EBB-E57D-311D13464F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9267" y="1690688"/>
            <a:ext cx="5766550" cy="4351338"/>
          </a:xfrm>
        </p:spPr>
      </p:pic>
      <p:sp>
        <p:nvSpPr>
          <p:cNvPr id="8" name="Hình Bầu dục 7">
            <a:extLst>
              <a:ext uri="{FF2B5EF4-FFF2-40B4-BE49-F238E27FC236}">
                <a16:creationId xmlns:a16="http://schemas.microsoft.com/office/drawing/2014/main" id="{F9EB1852-6116-DFDE-BC1A-BC73AE1C81BC}"/>
              </a:ext>
            </a:extLst>
          </p:cNvPr>
          <p:cNvSpPr/>
          <p:nvPr/>
        </p:nvSpPr>
        <p:spPr>
          <a:xfrm>
            <a:off x="4123267" y="1854201"/>
            <a:ext cx="4013200" cy="6096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81134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52C478EB-F7B9-7A2F-308C-838567E4FE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Chọn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phiên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bản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Developer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cài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đặt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rồi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nhấn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Next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GB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Chỗ dành sẵn cho Nội dung 6">
            <a:extLst>
              <a:ext uri="{FF2B5EF4-FFF2-40B4-BE49-F238E27FC236}">
                <a16:creationId xmlns:a16="http://schemas.microsoft.com/office/drawing/2014/main" id="{302BD3A7-33C5-B692-2196-A470171FBF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20408" y="1825625"/>
            <a:ext cx="4951183" cy="4351338"/>
          </a:xfrm>
        </p:spPr>
      </p:pic>
      <p:sp>
        <p:nvSpPr>
          <p:cNvPr id="8" name="Hình Bầu dục 7">
            <a:extLst>
              <a:ext uri="{FF2B5EF4-FFF2-40B4-BE49-F238E27FC236}">
                <a16:creationId xmlns:a16="http://schemas.microsoft.com/office/drawing/2014/main" id="{6FDB5DDF-3400-501B-E75D-D08FE425F2D3}"/>
              </a:ext>
            </a:extLst>
          </p:cNvPr>
          <p:cNvSpPr/>
          <p:nvPr/>
        </p:nvSpPr>
        <p:spPr>
          <a:xfrm>
            <a:off x="4792133" y="3310467"/>
            <a:ext cx="2675467" cy="52493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22617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BDCF7E2A-7400-7633-A282-F36250414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Đồng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ý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khoản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dịch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vụ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mềm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GB" sz="25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aka.ms/</a:t>
            </a:r>
            <a:r>
              <a:rPr lang="en-GB" sz="25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useterms</a:t>
            </a:r>
            <a:r>
              <a:rPr lang="en-GB" sz="2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GB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Chỗ dành sẵn cho Nội dung 9">
            <a:extLst>
              <a:ext uri="{FF2B5EF4-FFF2-40B4-BE49-F238E27FC236}">
                <a16:creationId xmlns:a16="http://schemas.microsoft.com/office/drawing/2014/main" id="{76CF1561-E606-50AA-E9DD-B891DC2D5C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20408" y="1790791"/>
            <a:ext cx="4951183" cy="4351338"/>
          </a:xfrm>
        </p:spPr>
      </p:pic>
    </p:spTree>
    <p:extLst>
      <p:ext uri="{BB962C8B-B14F-4D97-AF65-F5344CB8AC3E}">
        <p14:creationId xmlns:p14="http://schemas.microsoft.com/office/powerpoint/2010/main" val="18447980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F16BB256-817A-D705-AECA-AD4A022AC0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Kiểm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Install Rules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xem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đạt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yêu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cầu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hay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chưa</a:t>
            </a:r>
            <a:endParaRPr lang="en-GB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Chỗ dành sẵn cho Nội dung 6">
            <a:extLst>
              <a:ext uri="{FF2B5EF4-FFF2-40B4-BE49-F238E27FC236}">
                <a16:creationId xmlns:a16="http://schemas.microsoft.com/office/drawing/2014/main" id="{49A8224F-9303-7FDB-F8C3-C2D994F9DE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20408" y="1825625"/>
            <a:ext cx="4951183" cy="4351338"/>
          </a:xfrm>
        </p:spPr>
      </p:pic>
    </p:spTree>
    <p:extLst>
      <p:ext uri="{BB962C8B-B14F-4D97-AF65-F5344CB8AC3E}">
        <p14:creationId xmlns:p14="http://schemas.microsoft.com/office/powerpoint/2010/main" val="37433226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9DE7D573-6493-7ACE-3E53-DDB204C84B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Uncheck </a:t>
            </a:r>
            <a:r>
              <a:rPr lang="en-US" sz="25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Azure Extension for SQL Server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rồi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tiếp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tục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cài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đặt</a:t>
            </a:r>
            <a:endParaRPr lang="en-GB" sz="25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Chỗ dành sẵn cho Nội dung 6">
            <a:extLst>
              <a:ext uri="{FF2B5EF4-FFF2-40B4-BE49-F238E27FC236}">
                <a16:creationId xmlns:a16="http://schemas.microsoft.com/office/drawing/2014/main" id="{909FBCF2-1813-4C4B-7629-9635FA16A2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20408" y="1825625"/>
            <a:ext cx="4951183" cy="4351338"/>
          </a:xfrm>
        </p:spPr>
      </p:pic>
    </p:spTree>
    <p:extLst>
      <p:ext uri="{BB962C8B-B14F-4D97-AF65-F5344CB8AC3E}">
        <p14:creationId xmlns:p14="http://schemas.microsoft.com/office/powerpoint/2010/main" val="2478468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4A1363BD-9ACF-CFFD-6FA4-948563AFCA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5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Feature Selection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Chọn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Server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nơi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cài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đặt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chúng</a:t>
            </a:r>
            <a:endParaRPr lang="en-GB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Chỗ dành sẵn cho Nội dung 10">
            <a:extLst>
              <a:ext uri="{FF2B5EF4-FFF2-40B4-BE49-F238E27FC236}">
                <a16:creationId xmlns:a16="http://schemas.microsoft.com/office/drawing/2014/main" id="{9C4DDC38-AC05-20B1-B99D-ECB530BFEF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20408" y="1825625"/>
            <a:ext cx="4951183" cy="4351338"/>
          </a:xfrm>
        </p:spPr>
      </p:pic>
    </p:spTree>
    <p:extLst>
      <p:ext uri="{BB962C8B-B14F-4D97-AF65-F5344CB8AC3E}">
        <p14:creationId xmlns:p14="http://schemas.microsoft.com/office/powerpoint/2010/main" val="4389964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4A83D9ED-DA2F-EE63-7952-CB9E70F72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5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Instance Configuration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Đặt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tên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ID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SQL Server,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tại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đây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tên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đặt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LuongHoangViet</a:t>
            </a:r>
            <a:r>
              <a:rPr lang="en-US" sz="25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ID </a:t>
            </a:r>
            <a:r>
              <a:rPr lang="en-US" sz="25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LUONGHOANGVIET</a:t>
            </a:r>
            <a:endParaRPr lang="en-GB" sz="25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Chỗ dành sẵn cho Nội dung 9">
            <a:extLst>
              <a:ext uri="{FF2B5EF4-FFF2-40B4-BE49-F238E27FC236}">
                <a16:creationId xmlns:a16="http://schemas.microsoft.com/office/drawing/2014/main" id="{D97AFBBB-8B89-59DE-95C2-F7D138AFE4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20408" y="1825625"/>
            <a:ext cx="4951183" cy="4351338"/>
          </a:xfrm>
        </p:spPr>
      </p:pic>
    </p:spTree>
    <p:extLst>
      <p:ext uri="{BB962C8B-B14F-4D97-AF65-F5344CB8AC3E}">
        <p14:creationId xmlns:p14="http://schemas.microsoft.com/office/powerpoint/2010/main" val="14235496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1DEC175C-C4CB-52B5-9BA1-F4A1247178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5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Polybase</a:t>
            </a:r>
            <a:r>
              <a:rPr lang="en-US" sz="25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Configuration: 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Cho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phép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truy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vấn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nguồn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khác</a:t>
            </a:r>
            <a:b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GB" sz="25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Chỗ dành sẵn cho Nội dung 6">
            <a:extLst>
              <a:ext uri="{FF2B5EF4-FFF2-40B4-BE49-F238E27FC236}">
                <a16:creationId xmlns:a16="http://schemas.microsoft.com/office/drawing/2014/main" id="{BD2F11A9-FF5D-809A-62DE-D1F0742BF7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20408" y="1825625"/>
            <a:ext cx="4951183" cy="4351338"/>
          </a:xfrm>
        </p:spPr>
      </p:pic>
    </p:spTree>
    <p:extLst>
      <p:ext uri="{BB962C8B-B14F-4D97-AF65-F5344CB8AC3E}">
        <p14:creationId xmlns:p14="http://schemas.microsoft.com/office/powerpoint/2010/main" val="17980847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3CF53A20-6803-FA5E-E7F2-8740F6209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5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Server Configuration: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Cấu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Server</a:t>
            </a:r>
            <a:endParaRPr lang="en-GB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Chỗ dành sẵn cho Nội dung 12">
            <a:extLst>
              <a:ext uri="{FF2B5EF4-FFF2-40B4-BE49-F238E27FC236}">
                <a16:creationId xmlns:a16="http://schemas.microsoft.com/office/drawing/2014/main" id="{3AB0E17E-128C-B2D0-E053-D701AD4E31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20408" y="1825625"/>
            <a:ext cx="4951183" cy="4351338"/>
          </a:xfrm>
        </p:spPr>
      </p:pic>
    </p:spTree>
    <p:extLst>
      <p:ext uri="{BB962C8B-B14F-4D97-AF65-F5344CB8AC3E}">
        <p14:creationId xmlns:p14="http://schemas.microsoft.com/office/powerpoint/2010/main" val="3945488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7F5C3236-975B-DC82-8884-3C2F899DE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5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Database Engine Configuration: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lập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loại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xác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xác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định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quyền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admin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hoặc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nhóm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b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Account:sa</a:t>
            </a:r>
            <a:b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Password:123</a:t>
            </a:r>
            <a:endParaRPr lang="en-GB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Chỗ dành sẵn cho Nội dung 6">
            <a:extLst>
              <a:ext uri="{FF2B5EF4-FFF2-40B4-BE49-F238E27FC236}">
                <a16:creationId xmlns:a16="http://schemas.microsoft.com/office/drawing/2014/main" id="{623205B9-37A1-7976-BEF0-097ED96BF2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20408" y="1825625"/>
            <a:ext cx="4951183" cy="4351338"/>
          </a:xfrm>
        </p:spPr>
      </p:pic>
    </p:spTree>
    <p:extLst>
      <p:ext uri="{BB962C8B-B14F-4D97-AF65-F5344CB8AC3E}">
        <p14:creationId xmlns:p14="http://schemas.microsoft.com/office/powerpoint/2010/main" val="19677534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82B1EB41-6E69-4165-4302-4A491B1BCC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2934" y="246592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endParaRPr lang="en-GB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hỗ dành sẵn cho Nội dung 4">
            <a:extLst>
              <a:ext uri="{FF2B5EF4-FFF2-40B4-BE49-F238E27FC236}">
                <a16:creationId xmlns:a16="http://schemas.microsoft.com/office/drawing/2014/main" id="{9BE67ADE-75D0-9A94-2182-C06E8193CB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2934" y="2277326"/>
            <a:ext cx="10515600" cy="3210870"/>
          </a:xfrm>
        </p:spPr>
      </p:pic>
    </p:spTree>
    <p:extLst>
      <p:ext uri="{BB962C8B-B14F-4D97-AF65-F5344CB8AC3E}">
        <p14:creationId xmlns:p14="http://schemas.microsoft.com/office/powerpoint/2010/main" val="36313873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AF077F4A-B7C0-208F-2B8E-D790FD5537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5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Analynis</a:t>
            </a:r>
            <a:r>
              <a:rPr lang="en-US" sz="25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Services Configuration: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Chọn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chế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hoạt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khoản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trị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dịch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vụ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nó</a:t>
            </a:r>
            <a:endParaRPr lang="en-GB" sz="25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Chỗ dành sẵn cho Nội dung 5">
            <a:extLst>
              <a:ext uri="{FF2B5EF4-FFF2-40B4-BE49-F238E27FC236}">
                <a16:creationId xmlns:a16="http://schemas.microsoft.com/office/drawing/2014/main" id="{DB499317-6E9C-151B-3172-C1EDC771E7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20408" y="1825625"/>
            <a:ext cx="4951183" cy="4351338"/>
          </a:xfrm>
        </p:spPr>
      </p:pic>
    </p:spTree>
    <p:extLst>
      <p:ext uri="{BB962C8B-B14F-4D97-AF65-F5344CB8AC3E}">
        <p14:creationId xmlns:p14="http://schemas.microsoft.com/office/powerpoint/2010/main" val="3994231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8B7A067E-922F-F893-FA16-0BBDADBEF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5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Master Node: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Đặt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cổng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Master node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tiếp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Worker node </a:t>
            </a:r>
            <a:endParaRPr lang="en-GB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hỗ dành sẵn cho Nội dung 4">
            <a:extLst>
              <a:ext uri="{FF2B5EF4-FFF2-40B4-BE49-F238E27FC236}">
                <a16:creationId xmlns:a16="http://schemas.microsoft.com/office/drawing/2014/main" id="{42D14666-3E32-4605-8732-F5B596581F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3202" y="1825625"/>
            <a:ext cx="4945595" cy="4351338"/>
          </a:xfrm>
        </p:spPr>
      </p:pic>
    </p:spTree>
    <p:extLst>
      <p:ext uri="{BB962C8B-B14F-4D97-AF65-F5344CB8AC3E}">
        <p14:creationId xmlns:p14="http://schemas.microsoft.com/office/powerpoint/2010/main" val="27862833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DBBC1EB5-FDE8-FE5C-32CF-806B95AC7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5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Worker Node: 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Cung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cấp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Master node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mà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Worker node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cần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nối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GB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hỗ dành sẵn cho Nội dung 4">
            <a:extLst>
              <a:ext uri="{FF2B5EF4-FFF2-40B4-BE49-F238E27FC236}">
                <a16:creationId xmlns:a16="http://schemas.microsoft.com/office/drawing/2014/main" id="{CA6DAA98-A4CC-3096-3765-DD3EC4A6AE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3202" y="1825625"/>
            <a:ext cx="4945595" cy="4351338"/>
          </a:xfrm>
        </p:spPr>
      </p:pic>
    </p:spTree>
    <p:extLst>
      <p:ext uri="{BB962C8B-B14F-4D97-AF65-F5344CB8AC3E}">
        <p14:creationId xmlns:p14="http://schemas.microsoft.com/office/powerpoint/2010/main" val="3887471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FCDBB17E-A29B-4DE7-522F-64F6CE601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Sẵn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sàng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cài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đặt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GB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Chỗ dành sẵn cho Nội dung 6">
            <a:extLst>
              <a:ext uri="{FF2B5EF4-FFF2-40B4-BE49-F238E27FC236}">
                <a16:creationId xmlns:a16="http://schemas.microsoft.com/office/drawing/2014/main" id="{CEAF8B25-A336-680A-6C6B-FD5EF12975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20408" y="1825625"/>
            <a:ext cx="4951183" cy="4351338"/>
          </a:xfrm>
        </p:spPr>
      </p:pic>
    </p:spTree>
    <p:extLst>
      <p:ext uri="{BB962C8B-B14F-4D97-AF65-F5344CB8AC3E}">
        <p14:creationId xmlns:p14="http://schemas.microsoft.com/office/powerpoint/2010/main" val="13939488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6B1BA3F9-59E2-90D6-F6EB-C107819514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Đang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cài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đặt</a:t>
            </a:r>
            <a:endParaRPr lang="en-GB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Chỗ dành sẵn cho Nội dung 6">
            <a:extLst>
              <a:ext uri="{FF2B5EF4-FFF2-40B4-BE49-F238E27FC236}">
                <a16:creationId xmlns:a16="http://schemas.microsoft.com/office/drawing/2014/main" id="{02496DFA-48CC-3FE4-3CC4-155CC0865C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20408" y="1825625"/>
            <a:ext cx="4951183" cy="4351338"/>
          </a:xfrm>
        </p:spPr>
      </p:pic>
    </p:spTree>
    <p:extLst>
      <p:ext uri="{BB962C8B-B14F-4D97-AF65-F5344CB8AC3E}">
        <p14:creationId xmlns:p14="http://schemas.microsoft.com/office/powerpoint/2010/main" val="37935926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42FB88FC-D319-D341-3202-44CE475C6F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Cài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đặt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!</a:t>
            </a:r>
            <a:endParaRPr lang="en-GB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hỗ dành sẵn cho Nội dung 4">
            <a:extLst>
              <a:ext uri="{FF2B5EF4-FFF2-40B4-BE49-F238E27FC236}">
                <a16:creationId xmlns:a16="http://schemas.microsoft.com/office/drawing/2014/main" id="{DA5E0A9F-3CC2-61DB-8D29-8EA3C15AF3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3202" y="1825625"/>
            <a:ext cx="4945595" cy="4351338"/>
          </a:xfrm>
        </p:spPr>
      </p:pic>
    </p:spTree>
    <p:extLst>
      <p:ext uri="{BB962C8B-B14F-4D97-AF65-F5344CB8AC3E}">
        <p14:creationId xmlns:p14="http://schemas.microsoft.com/office/powerpoint/2010/main" val="32059251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1B902C61-123E-A311-0881-A39E2AF00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 Server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đang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chạy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hay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chưa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SQL Server Configuration Manager 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Tìm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ở Menu Start),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truy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cập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SQL Server Services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kiểm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xem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Server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vừa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ở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trạng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thái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Running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hay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GB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Chỗ dành sẵn cho Nội dung 6">
            <a:extLst>
              <a:ext uri="{FF2B5EF4-FFF2-40B4-BE49-F238E27FC236}">
                <a16:creationId xmlns:a16="http://schemas.microsoft.com/office/drawing/2014/main" id="{AEB7EA2D-7AE2-BB92-F57D-562C9804B6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31715" y="1825625"/>
            <a:ext cx="7328569" cy="4351338"/>
          </a:xfrm>
        </p:spPr>
      </p:pic>
      <p:sp>
        <p:nvSpPr>
          <p:cNvPr id="8" name="Hình Bầu dục 7">
            <a:extLst>
              <a:ext uri="{FF2B5EF4-FFF2-40B4-BE49-F238E27FC236}">
                <a16:creationId xmlns:a16="http://schemas.microsoft.com/office/drawing/2014/main" id="{758B6DCD-F643-B93F-3221-646E7E901C86}"/>
              </a:ext>
            </a:extLst>
          </p:cNvPr>
          <p:cNvSpPr/>
          <p:nvPr/>
        </p:nvSpPr>
        <p:spPr>
          <a:xfrm>
            <a:off x="4207933" y="2531533"/>
            <a:ext cx="406400" cy="177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Hình Bầu dục 8">
            <a:extLst>
              <a:ext uri="{FF2B5EF4-FFF2-40B4-BE49-F238E27FC236}">
                <a16:creationId xmlns:a16="http://schemas.microsoft.com/office/drawing/2014/main" id="{4A6DD598-208C-A235-D4CC-873753D36DE9}"/>
              </a:ext>
            </a:extLst>
          </p:cNvPr>
          <p:cNvSpPr/>
          <p:nvPr/>
        </p:nvSpPr>
        <p:spPr>
          <a:xfrm>
            <a:off x="2497667" y="2286000"/>
            <a:ext cx="778933" cy="11006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Mũi tên: Phải 9">
            <a:extLst>
              <a:ext uri="{FF2B5EF4-FFF2-40B4-BE49-F238E27FC236}">
                <a16:creationId xmlns:a16="http://schemas.microsoft.com/office/drawing/2014/main" id="{5E33A510-1CDE-96A3-33C1-026926FB48C5}"/>
              </a:ext>
            </a:extLst>
          </p:cNvPr>
          <p:cNvSpPr/>
          <p:nvPr/>
        </p:nvSpPr>
        <p:spPr>
          <a:xfrm rot="2014844">
            <a:off x="3267657" y="2256368"/>
            <a:ext cx="513559" cy="3048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55106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BCCD5B7F-8AC6-07A4-DB76-3A4A82C61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Download </a:t>
            </a:r>
            <a:r>
              <a:rPr lang="en-US" sz="2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SQL Server Management Studio (SSMS)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Setup </a:t>
            </a:r>
            <a:b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Link Download: </a:t>
            </a:r>
            <a:r>
              <a:rPr lang="en-US" sz="25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https://learn.microsoft.com/en-us/ssms/download-sql-server-management-studio-ssms?view=sql-server-ver16</a:t>
            </a:r>
            <a:endParaRPr lang="en-GB" sz="25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hỗ dành sẵn cho Nội dung 4">
            <a:extLst>
              <a:ext uri="{FF2B5EF4-FFF2-40B4-BE49-F238E27FC236}">
                <a16:creationId xmlns:a16="http://schemas.microsoft.com/office/drawing/2014/main" id="{ADACE1BE-6E92-2629-A2D9-8366B89B51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31715" y="1825625"/>
            <a:ext cx="7328569" cy="4351338"/>
          </a:xfrm>
        </p:spPr>
      </p:pic>
      <p:sp>
        <p:nvSpPr>
          <p:cNvPr id="6" name="Hình Bầu dục 5">
            <a:extLst>
              <a:ext uri="{FF2B5EF4-FFF2-40B4-BE49-F238E27FC236}">
                <a16:creationId xmlns:a16="http://schemas.microsoft.com/office/drawing/2014/main" id="{AAE7D5F8-F98C-462B-8A65-5D911B080E18}"/>
              </a:ext>
            </a:extLst>
          </p:cNvPr>
          <p:cNvSpPr/>
          <p:nvPr/>
        </p:nvSpPr>
        <p:spPr>
          <a:xfrm>
            <a:off x="4258733" y="3327400"/>
            <a:ext cx="2404534" cy="27093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67025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3F3F7C0A-F81D-E0DE-EFD3-982B5216D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Mở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file </a:t>
            </a:r>
            <a:r>
              <a:rPr lang="en-US" sz="25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SSMS-Setup-ENU.exe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vừa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tải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xuống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dưới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sau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chọn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điểm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cài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đặt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nhấn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Install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cài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đặt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mềm</a:t>
            </a:r>
            <a:endParaRPr lang="en-GB" sz="25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hỗ dành sẵn cho Nội dung 4">
            <a:extLst>
              <a:ext uri="{FF2B5EF4-FFF2-40B4-BE49-F238E27FC236}">
                <a16:creationId xmlns:a16="http://schemas.microsoft.com/office/drawing/2014/main" id="{1BB702F8-5B69-A3C7-BEB5-7AFC25D582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75125" y="1825625"/>
            <a:ext cx="5041750" cy="4351338"/>
          </a:xfrm>
        </p:spPr>
      </p:pic>
    </p:spTree>
    <p:extLst>
      <p:ext uri="{BB962C8B-B14F-4D97-AF65-F5344CB8AC3E}">
        <p14:creationId xmlns:p14="http://schemas.microsoft.com/office/powerpoint/2010/main" val="30007518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1E2E514B-A12F-FD4C-DD54-230CFA4310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Đang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cài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đặt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SSMS</a:t>
            </a:r>
            <a:endParaRPr lang="en-GB" sz="25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hỗ dành sẵn cho Nội dung 4">
            <a:extLst>
              <a:ext uri="{FF2B5EF4-FFF2-40B4-BE49-F238E27FC236}">
                <a16:creationId xmlns:a16="http://schemas.microsoft.com/office/drawing/2014/main" id="{A99D06E3-E035-44C2-BDB8-A4AEB8FF45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75125" y="1825625"/>
            <a:ext cx="5041750" cy="4351338"/>
          </a:xfrm>
        </p:spPr>
      </p:pic>
    </p:spTree>
    <p:extLst>
      <p:ext uri="{BB962C8B-B14F-4D97-AF65-F5344CB8AC3E}">
        <p14:creationId xmlns:p14="http://schemas.microsoft.com/office/powerpoint/2010/main" val="29457413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hỗ dành sẵn cho Nội dung 7">
            <a:extLst>
              <a:ext uri="{FF2B5EF4-FFF2-40B4-BE49-F238E27FC236}">
                <a16:creationId xmlns:a16="http://schemas.microsoft.com/office/drawing/2014/main" id="{3E7F7CCC-340B-6072-5487-A9290CAC27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31715" y="1825625"/>
            <a:ext cx="7328569" cy="4351338"/>
          </a:xfrm>
        </p:spPr>
      </p:pic>
      <p:sp>
        <p:nvSpPr>
          <p:cNvPr id="2" name="Tiêu đề 1">
            <a:extLst>
              <a:ext uri="{FF2B5EF4-FFF2-40B4-BE49-F238E27FC236}">
                <a16:creationId xmlns:a16="http://schemas.microsoft.com/office/drawing/2014/main" id="{74833FFA-1768-6E0F-B478-A3329505B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Download </a:t>
            </a:r>
            <a:r>
              <a:rPr lang="en-US" sz="2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SQL Server Dev Edition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2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Setup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by Lương Hoàng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Hoàng</a:t>
            </a:r>
            <a:b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Link Download: </a:t>
            </a:r>
            <a:r>
              <a:rPr lang="en-US" sz="25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https://www.microsoft.com/en-us/sql-server/sql-server-downloads</a:t>
            </a:r>
            <a:b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GB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Hình Bầu dục 5">
            <a:extLst>
              <a:ext uri="{FF2B5EF4-FFF2-40B4-BE49-F238E27FC236}">
                <a16:creationId xmlns:a16="http://schemas.microsoft.com/office/drawing/2014/main" id="{52F44378-6610-9DF0-9B55-5A963E639F2A}"/>
              </a:ext>
            </a:extLst>
          </p:cNvPr>
          <p:cNvSpPr/>
          <p:nvPr/>
        </p:nvSpPr>
        <p:spPr>
          <a:xfrm>
            <a:off x="3285067" y="3429000"/>
            <a:ext cx="2709333" cy="16256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15133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8155D12B-0285-7E45-7708-55E1EA033A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Sau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tải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xong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Restart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máy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hoàn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tất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quá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cài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đặt</a:t>
            </a:r>
            <a:endParaRPr lang="en-GB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hỗ dành sẵn cho Nội dung 4">
            <a:extLst>
              <a:ext uri="{FF2B5EF4-FFF2-40B4-BE49-F238E27FC236}">
                <a16:creationId xmlns:a16="http://schemas.microsoft.com/office/drawing/2014/main" id="{FF60E7A3-1547-274B-30AC-3F44776DC0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75125" y="1825625"/>
            <a:ext cx="5041750" cy="4351338"/>
          </a:xfrm>
        </p:spPr>
      </p:pic>
    </p:spTree>
    <p:extLst>
      <p:ext uri="{BB962C8B-B14F-4D97-AF65-F5344CB8AC3E}">
        <p14:creationId xmlns:p14="http://schemas.microsoft.com/office/powerpoint/2010/main" val="25632978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E41D36EF-A702-6005-913C-3DA353E1C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Sau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khởi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lại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máy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mở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Menu Start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gõ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SSMS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xem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app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cài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hay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chưa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en-GB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Chỗ dành sẵn cho Nội dung 9">
            <a:extLst>
              <a:ext uri="{FF2B5EF4-FFF2-40B4-BE49-F238E27FC236}">
                <a16:creationId xmlns:a16="http://schemas.microsoft.com/office/drawing/2014/main" id="{A207BB57-DEAE-B882-0388-7C060D3788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14929" y="1825625"/>
            <a:ext cx="6962141" cy="4351338"/>
          </a:xfrm>
        </p:spPr>
      </p:pic>
    </p:spTree>
    <p:extLst>
      <p:ext uri="{BB962C8B-B14F-4D97-AF65-F5344CB8AC3E}">
        <p14:creationId xmlns:p14="http://schemas.microsoft.com/office/powerpoint/2010/main" val="17489173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58D74279-8CFB-F167-8B01-9F34FF5766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Giao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sau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cài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đặt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mở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SSMS:</a:t>
            </a:r>
            <a:endParaRPr lang="en-GB" sz="25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hỗ dành sẵn cho Nội dung 4">
            <a:extLst>
              <a:ext uri="{FF2B5EF4-FFF2-40B4-BE49-F238E27FC236}">
                <a16:creationId xmlns:a16="http://schemas.microsoft.com/office/drawing/2014/main" id="{8F88FC21-5A3E-7FE4-BA53-DE856F0E4F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31715" y="1825625"/>
            <a:ext cx="7328569" cy="4351338"/>
          </a:xfrm>
        </p:spPr>
      </p:pic>
    </p:spTree>
    <p:extLst>
      <p:ext uri="{BB962C8B-B14F-4D97-AF65-F5344CB8AC3E}">
        <p14:creationId xmlns:p14="http://schemas.microsoft.com/office/powerpoint/2010/main" val="18720521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54A2E03A-0205-959F-5160-4AA38F996F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Đăng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nhập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SSMS</a:t>
            </a:r>
            <a:endParaRPr lang="en-GB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hỗ dành sẵn cho Nội dung 4">
            <a:extLst>
              <a:ext uri="{FF2B5EF4-FFF2-40B4-BE49-F238E27FC236}">
                <a16:creationId xmlns:a16="http://schemas.microsoft.com/office/drawing/2014/main" id="{DC2DE358-FC62-0DD7-7293-11EC433197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14929" y="1825625"/>
            <a:ext cx="6962141" cy="4351338"/>
          </a:xfrm>
        </p:spPr>
      </p:pic>
    </p:spTree>
    <p:extLst>
      <p:ext uri="{BB962C8B-B14F-4D97-AF65-F5344CB8AC3E}">
        <p14:creationId xmlns:p14="http://schemas.microsoft.com/office/powerpoint/2010/main" val="4926734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4CF83B35-0DF4-E08B-EF7D-F6920BB9C1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Đăng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nhập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Windows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Authencation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chọn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Trust server certificate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sau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đó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Connect</a:t>
            </a:r>
            <a:endParaRPr lang="en-GB" sz="25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hỗ dành sẵn cho Nội dung 4">
            <a:extLst>
              <a:ext uri="{FF2B5EF4-FFF2-40B4-BE49-F238E27FC236}">
                <a16:creationId xmlns:a16="http://schemas.microsoft.com/office/drawing/2014/main" id="{C725DAF7-EF84-AE7A-65EC-7989B08014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03064" y="1825625"/>
            <a:ext cx="4385871" cy="4351338"/>
          </a:xfrm>
        </p:spPr>
      </p:pic>
      <p:sp>
        <p:nvSpPr>
          <p:cNvPr id="6" name="Hình Bầu dục 5">
            <a:extLst>
              <a:ext uri="{FF2B5EF4-FFF2-40B4-BE49-F238E27FC236}">
                <a16:creationId xmlns:a16="http://schemas.microsoft.com/office/drawing/2014/main" id="{CDFCF7D4-4661-FA82-F86F-6DE42E4302E8}"/>
              </a:ext>
            </a:extLst>
          </p:cNvPr>
          <p:cNvSpPr/>
          <p:nvPr/>
        </p:nvSpPr>
        <p:spPr>
          <a:xfrm>
            <a:off x="5020733" y="5706533"/>
            <a:ext cx="948267" cy="47043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34024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5B28B9E1-B667-61CE-55D4-57A47CD51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nối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Server ( Windows Authentication)</a:t>
            </a:r>
            <a:endParaRPr lang="en-GB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hỗ dành sẵn cho Nội dung 4">
            <a:extLst>
              <a:ext uri="{FF2B5EF4-FFF2-40B4-BE49-F238E27FC236}">
                <a16:creationId xmlns:a16="http://schemas.microsoft.com/office/drawing/2014/main" id="{D0F8FB00-9F11-1697-A3B1-EE91EC3D2D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60417" y="1825625"/>
            <a:ext cx="7271165" cy="4351338"/>
          </a:xfrm>
        </p:spPr>
      </p:pic>
    </p:spTree>
    <p:extLst>
      <p:ext uri="{BB962C8B-B14F-4D97-AF65-F5344CB8AC3E}">
        <p14:creationId xmlns:p14="http://schemas.microsoft.com/office/powerpoint/2010/main" val="5752134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C34C7067-76EB-4E21-892F-749510B055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Đăng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nhập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SQL Server Authentication:</a:t>
            </a:r>
            <a:b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Tại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Authetication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chọn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SQL Server Authentication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rồi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nhập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khoản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mật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khẩu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cấu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trước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đó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tại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P1),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chọn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Trust server certificate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sau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đó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Connect</a:t>
            </a:r>
            <a:endParaRPr lang="en-GB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Hình Bầu dục 5">
            <a:extLst>
              <a:ext uri="{FF2B5EF4-FFF2-40B4-BE49-F238E27FC236}">
                <a16:creationId xmlns:a16="http://schemas.microsoft.com/office/drawing/2014/main" id="{5FD721D3-C04F-BD09-4DA6-D73981AF4571}"/>
              </a:ext>
            </a:extLst>
          </p:cNvPr>
          <p:cNvSpPr/>
          <p:nvPr/>
        </p:nvSpPr>
        <p:spPr>
          <a:xfrm>
            <a:off x="5122333" y="5698067"/>
            <a:ext cx="812800" cy="4064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Chỗ dành sẵn cho Nội dung 9">
            <a:extLst>
              <a:ext uri="{FF2B5EF4-FFF2-40B4-BE49-F238E27FC236}">
                <a16:creationId xmlns:a16="http://schemas.microsoft.com/office/drawing/2014/main" id="{1D2A0F45-F739-C8F0-16B1-92F3C2047E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03064" y="1825625"/>
            <a:ext cx="4385871" cy="4351338"/>
          </a:xfrm>
        </p:spPr>
      </p:pic>
    </p:spTree>
    <p:extLst>
      <p:ext uri="{BB962C8B-B14F-4D97-AF65-F5344CB8AC3E}">
        <p14:creationId xmlns:p14="http://schemas.microsoft.com/office/powerpoint/2010/main" val="3641546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7666C68E-EC0E-D2B6-DF47-85377E964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nối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Server (SQL Server Authentication) </a:t>
            </a:r>
            <a:endParaRPr lang="en-GB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hỗ dành sẵn cho Nội dung 4">
            <a:extLst>
              <a:ext uri="{FF2B5EF4-FFF2-40B4-BE49-F238E27FC236}">
                <a16:creationId xmlns:a16="http://schemas.microsoft.com/office/drawing/2014/main" id="{1BB4D51D-29D1-E152-FC08-CC2F01B39A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60417" y="1825625"/>
            <a:ext cx="7271165" cy="4351338"/>
          </a:xfrm>
        </p:spPr>
      </p:pic>
    </p:spTree>
    <p:extLst>
      <p:ext uri="{BB962C8B-B14F-4D97-AF65-F5344CB8AC3E}">
        <p14:creationId xmlns:p14="http://schemas.microsoft.com/office/powerpoint/2010/main" val="425008338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98141A53-F477-CC1C-BA65-302B355B8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4.1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Cấu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dynamic port</a:t>
            </a:r>
            <a:endParaRPr lang="en-GB" sz="25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Chỗ dành sẵn cho Nội dung 8">
            <a:extLst>
              <a:ext uri="{FF2B5EF4-FFF2-40B4-BE49-F238E27FC236}">
                <a16:creationId xmlns:a16="http://schemas.microsoft.com/office/drawing/2014/main" id="{ECF85831-27FA-0B1A-E411-98620C8B83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31715" y="1825625"/>
            <a:ext cx="7328569" cy="4351338"/>
          </a:xfrm>
        </p:spPr>
      </p:pic>
    </p:spTree>
    <p:extLst>
      <p:ext uri="{BB962C8B-B14F-4D97-AF65-F5344CB8AC3E}">
        <p14:creationId xmlns:p14="http://schemas.microsoft.com/office/powerpoint/2010/main" val="9290059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81AA3C42-641F-6ECD-5D4E-85593A76A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Bật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TCP/IP </a:t>
            </a:r>
            <a:r>
              <a:rPr lang="en-US" sz="25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2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truy</a:t>
            </a:r>
            <a:r>
              <a:rPr lang="en-US" sz="2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cập</a:t>
            </a:r>
            <a:r>
              <a:rPr lang="en-US" sz="2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endParaRPr lang="en-GB" sz="25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hỗ dành sẵn cho Nội dung 4">
            <a:extLst>
              <a:ext uri="{FF2B5EF4-FFF2-40B4-BE49-F238E27FC236}">
                <a16:creationId xmlns:a16="http://schemas.microsoft.com/office/drawing/2014/main" id="{AE9037E8-B827-87ED-CA8B-A8FD765A5E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31715" y="1825625"/>
            <a:ext cx="7328569" cy="4351338"/>
          </a:xfrm>
        </p:spPr>
      </p:pic>
    </p:spTree>
    <p:extLst>
      <p:ext uri="{BB962C8B-B14F-4D97-AF65-F5344CB8AC3E}">
        <p14:creationId xmlns:p14="http://schemas.microsoft.com/office/powerpoint/2010/main" val="7345830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B681DE6E-D47A-0EBB-F655-85E45BCFF2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Mở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File </a:t>
            </a:r>
            <a:r>
              <a:rPr lang="en-US" sz="3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SQL2022-SSEI-Dev.exe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vừa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download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sau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GB" sz="3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hỗ dành sẵn cho Nội dung 4">
            <a:extLst>
              <a:ext uri="{FF2B5EF4-FFF2-40B4-BE49-F238E27FC236}">
                <a16:creationId xmlns:a16="http://schemas.microsoft.com/office/drawing/2014/main" id="{05754803-1DE4-0FC2-ADE4-AAE5D0816E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54345" y="1825625"/>
            <a:ext cx="5483309" cy="4351338"/>
          </a:xfrm>
        </p:spPr>
      </p:pic>
    </p:spTree>
    <p:extLst>
      <p:ext uri="{BB962C8B-B14F-4D97-AF65-F5344CB8AC3E}">
        <p14:creationId xmlns:p14="http://schemas.microsoft.com/office/powerpoint/2010/main" val="416810428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8ADDB33E-FEAE-B723-07DD-43107F587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Chọn</a:t>
            </a:r>
            <a:r>
              <a:rPr lang="en-US" dirty="0"/>
              <a:t> protocols for LUONGHOANGVIET, </a:t>
            </a:r>
            <a:r>
              <a:rPr lang="en-US" dirty="0" err="1"/>
              <a:t>chọn</a:t>
            </a:r>
            <a:r>
              <a:rPr lang="en-US" dirty="0"/>
              <a:t> TCP/IP </a:t>
            </a:r>
            <a:r>
              <a:rPr lang="en-US" dirty="0" err="1"/>
              <a:t>rồi</a:t>
            </a:r>
            <a:r>
              <a:rPr lang="en-US" dirty="0"/>
              <a:t> </a:t>
            </a:r>
            <a:r>
              <a:rPr lang="en-US" dirty="0" err="1"/>
              <a:t>mở</a:t>
            </a:r>
            <a:r>
              <a:rPr lang="en-US" dirty="0"/>
              <a:t> Properties</a:t>
            </a:r>
            <a:endParaRPr lang="en-GB" dirty="0"/>
          </a:p>
        </p:txBody>
      </p:sp>
      <p:pic>
        <p:nvPicPr>
          <p:cNvPr id="5" name="Chỗ dành sẵn cho Nội dung 4">
            <a:extLst>
              <a:ext uri="{FF2B5EF4-FFF2-40B4-BE49-F238E27FC236}">
                <a16:creationId xmlns:a16="http://schemas.microsoft.com/office/drawing/2014/main" id="{BE0760D4-BB9A-C5B3-36AC-07B411EFB6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17477" y="1825625"/>
            <a:ext cx="3557046" cy="4351338"/>
          </a:xfrm>
        </p:spPr>
      </p:pic>
    </p:spTree>
    <p:extLst>
      <p:ext uri="{BB962C8B-B14F-4D97-AF65-F5344CB8AC3E}">
        <p14:creationId xmlns:p14="http://schemas.microsoft.com/office/powerpoint/2010/main" val="71773797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0E5001C0-863E-A77E-5BEB-804096B1C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Trong tab </a:t>
            </a:r>
            <a:r>
              <a:rPr lang="en-GB" sz="2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IP Addresses</a:t>
            </a:r>
            <a:r>
              <a:rPr lang="en-GB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GB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cuộn</a:t>
            </a:r>
            <a:r>
              <a:rPr lang="en-GB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xuống</a:t>
            </a:r>
            <a:r>
              <a:rPr lang="en-GB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GB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IP All</a:t>
            </a:r>
            <a:r>
              <a:rPr lang="en-GB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GB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kiểm</a:t>
            </a:r>
            <a:r>
              <a:rPr lang="en-GB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</a:t>
            </a:r>
            <a:r>
              <a:rPr lang="en-GB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mục</a:t>
            </a:r>
            <a:r>
              <a:rPr lang="en-GB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TCP Dynamic Ports</a:t>
            </a:r>
            <a:r>
              <a:rPr lang="en-GB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</p:txBody>
      </p:sp>
      <p:pic>
        <p:nvPicPr>
          <p:cNvPr id="5" name="Chỗ dành sẵn cho Nội dung 4">
            <a:extLst>
              <a:ext uri="{FF2B5EF4-FFF2-40B4-BE49-F238E27FC236}">
                <a16:creationId xmlns:a16="http://schemas.microsoft.com/office/drawing/2014/main" id="{240B2EC8-0093-9E09-72D5-589E617E4A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17477" y="1825625"/>
            <a:ext cx="3557046" cy="4351338"/>
          </a:xfrm>
        </p:spPr>
      </p:pic>
    </p:spTree>
    <p:extLst>
      <p:ext uri="{BB962C8B-B14F-4D97-AF65-F5344CB8AC3E}">
        <p14:creationId xmlns:p14="http://schemas.microsoft.com/office/powerpoint/2010/main" val="366821466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18EE302A-2AD7-A3B8-4740-69BC4040F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Reset Server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TCP Dynamic port</a:t>
            </a:r>
            <a:endParaRPr lang="en-GB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Chỗ dành sẵn cho Nội dung 13">
            <a:extLst>
              <a:ext uri="{FF2B5EF4-FFF2-40B4-BE49-F238E27FC236}">
                <a16:creationId xmlns:a16="http://schemas.microsoft.com/office/drawing/2014/main" id="{2DA02833-AA64-C496-BBE5-684A89D104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00943" y="1690688"/>
            <a:ext cx="3557046" cy="4351338"/>
          </a:xfrm>
        </p:spPr>
      </p:pic>
      <p:pic>
        <p:nvPicPr>
          <p:cNvPr id="16" name="Hình ảnh 15">
            <a:extLst>
              <a:ext uri="{FF2B5EF4-FFF2-40B4-BE49-F238E27FC236}">
                <a16:creationId xmlns:a16="http://schemas.microsoft.com/office/drawing/2014/main" id="{EEF3633E-D6CC-F340-E557-C97C758470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1690688"/>
            <a:ext cx="5545667" cy="4307089"/>
          </a:xfrm>
          <a:prstGeom prst="rect">
            <a:avLst/>
          </a:prstGeom>
        </p:spPr>
      </p:pic>
      <p:sp>
        <p:nvSpPr>
          <p:cNvPr id="17" name="Mũi tên: Phải 16">
            <a:extLst>
              <a:ext uri="{FF2B5EF4-FFF2-40B4-BE49-F238E27FC236}">
                <a16:creationId xmlns:a16="http://schemas.microsoft.com/office/drawing/2014/main" id="{E784351E-64AE-5FC5-39D3-A2368B2DD2D4}"/>
              </a:ext>
            </a:extLst>
          </p:cNvPr>
          <p:cNvSpPr/>
          <p:nvPr/>
        </p:nvSpPr>
        <p:spPr>
          <a:xfrm>
            <a:off x="6155267" y="2523067"/>
            <a:ext cx="1345676" cy="90593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648252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8204004A-7A5D-9688-0A53-D72568B48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4.2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Cấu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port Windows Defender Fire Wall</a:t>
            </a:r>
            <a:endParaRPr lang="en-GB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hỗ dành sẵn cho Nội dung 4">
            <a:extLst>
              <a:ext uri="{FF2B5EF4-FFF2-40B4-BE49-F238E27FC236}">
                <a16:creationId xmlns:a16="http://schemas.microsoft.com/office/drawing/2014/main" id="{9932CAC7-C63C-D177-3C90-8327D96AD6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58579" y="1825625"/>
            <a:ext cx="6274841" cy="4351338"/>
          </a:xfrm>
        </p:spPr>
      </p:pic>
    </p:spTree>
    <p:extLst>
      <p:ext uri="{BB962C8B-B14F-4D97-AF65-F5344CB8AC3E}">
        <p14:creationId xmlns:p14="http://schemas.microsoft.com/office/powerpoint/2010/main" val="372014642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78FDA133-6695-93B0-6896-4BBB6B84E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Mở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Inbond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Rules</a:t>
            </a:r>
            <a:endParaRPr lang="en-GB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hỗ dành sẵn cho Nội dung 4">
            <a:extLst>
              <a:ext uri="{FF2B5EF4-FFF2-40B4-BE49-F238E27FC236}">
                <a16:creationId xmlns:a16="http://schemas.microsoft.com/office/drawing/2014/main" id="{6D9BD22F-42FC-E97D-0197-E6E9470503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92148" y="1825625"/>
            <a:ext cx="5807704" cy="4351338"/>
          </a:xfrm>
        </p:spPr>
      </p:pic>
    </p:spTree>
    <p:extLst>
      <p:ext uri="{BB962C8B-B14F-4D97-AF65-F5344CB8AC3E}">
        <p14:creationId xmlns:p14="http://schemas.microsoft.com/office/powerpoint/2010/main" val="82091211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102692CF-5C86-3C9F-02E0-772E6E6AE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Chọn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New rules =&gt;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chọn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port =&gt; TCP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nhập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port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rồi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nhập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Port:51095  =&gt; Allow the connection =&gt; Next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đến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tắt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tab</a:t>
            </a:r>
            <a:endParaRPr lang="en-GB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Chỗ dành sẵn cho Nội dung 8">
            <a:extLst>
              <a:ext uri="{FF2B5EF4-FFF2-40B4-BE49-F238E27FC236}">
                <a16:creationId xmlns:a16="http://schemas.microsoft.com/office/drawing/2014/main" id="{BB25E369-5F37-70CA-025E-9A87B5DA0B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774825"/>
            <a:ext cx="4665133" cy="4351338"/>
          </a:xfrm>
        </p:spPr>
      </p:pic>
      <p:pic>
        <p:nvPicPr>
          <p:cNvPr id="11" name="Hình ảnh 10">
            <a:extLst>
              <a:ext uri="{FF2B5EF4-FFF2-40B4-BE49-F238E27FC236}">
                <a16:creationId xmlns:a16="http://schemas.microsoft.com/office/drawing/2014/main" id="{2B15EDB1-39F8-4543-4569-B87C57E494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6171" y="1774825"/>
            <a:ext cx="5346272" cy="4351338"/>
          </a:xfrm>
          <a:prstGeom prst="rect">
            <a:avLst/>
          </a:prstGeom>
        </p:spPr>
      </p:pic>
      <p:sp>
        <p:nvSpPr>
          <p:cNvPr id="12" name="Mũi tên: Phải 11">
            <a:extLst>
              <a:ext uri="{FF2B5EF4-FFF2-40B4-BE49-F238E27FC236}">
                <a16:creationId xmlns:a16="http://schemas.microsoft.com/office/drawing/2014/main" id="{9E28D980-32B0-23AD-9A34-91652CF3462F}"/>
              </a:ext>
            </a:extLst>
          </p:cNvPr>
          <p:cNvSpPr/>
          <p:nvPr/>
        </p:nvSpPr>
        <p:spPr>
          <a:xfrm>
            <a:off x="5503333" y="3175000"/>
            <a:ext cx="1049867" cy="6350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344104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307CA96D-F477-006D-0A75-287BEC1D0E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Connect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lại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SQL Server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GB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hỗ dành sẵn cho Nội dung 4">
            <a:extLst>
              <a:ext uri="{FF2B5EF4-FFF2-40B4-BE49-F238E27FC236}">
                <a16:creationId xmlns:a16="http://schemas.microsoft.com/office/drawing/2014/main" id="{B9FFEEF4-EA7D-A1FD-E2A0-6638F2CB2D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03064" y="1825625"/>
            <a:ext cx="4385871" cy="4351338"/>
          </a:xfrm>
        </p:spPr>
      </p:pic>
    </p:spTree>
    <p:extLst>
      <p:ext uri="{BB962C8B-B14F-4D97-AF65-F5344CB8AC3E}">
        <p14:creationId xmlns:p14="http://schemas.microsoft.com/office/powerpoint/2010/main" val="353119058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1B255AE2-4075-8FA7-CEFB-495EF8B22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4.3 Router NAT</a:t>
            </a:r>
            <a:b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Password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nên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em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chưa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này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!</a:t>
            </a:r>
            <a:endParaRPr lang="en-GB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hỗ dành sẵn cho Nội dung 4">
            <a:extLst>
              <a:ext uri="{FF2B5EF4-FFF2-40B4-BE49-F238E27FC236}">
                <a16:creationId xmlns:a16="http://schemas.microsoft.com/office/drawing/2014/main" id="{3EB8C77F-EAEB-B3F1-48A3-7965E61F52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42891" y="1825625"/>
            <a:ext cx="6106218" cy="4351338"/>
          </a:xfrm>
        </p:spPr>
      </p:pic>
    </p:spTree>
    <p:extLst>
      <p:ext uri="{BB962C8B-B14F-4D97-AF65-F5344CB8AC3E}">
        <p14:creationId xmlns:p14="http://schemas.microsoft.com/office/powerpoint/2010/main" val="21989344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F3D85A78-B927-3D16-3796-0839AC437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Tải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file ISO</a:t>
            </a:r>
            <a:b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B1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Chọn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Download Media</a:t>
            </a:r>
            <a:b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B2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Chọn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ISO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Download</a:t>
            </a:r>
            <a:endParaRPr lang="en-GB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hỗ dành sẵn cho Nội dung 4">
            <a:extLst>
              <a:ext uri="{FF2B5EF4-FFF2-40B4-BE49-F238E27FC236}">
                <a16:creationId xmlns:a16="http://schemas.microsoft.com/office/drawing/2014/main" id="{48E48EB1-3AE0-019C-5FAD-63A8B3FF63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7"/>
            <a:ext cx="4575829" cy="4351338"/>
          </a:xfrm>
        </p:spPr>
      </p:pic>
      <p:sp>
        <p:nvSpPr>
          <p:cNvPr id="6" name="Hình Bầu dục 5">
            <a:extLst>
              <a:ext uri="{FF2B5EF4-FFF2-40B4-BE49-F238E27FC236}">
                <a16:creationId xmlns:a16="http://schemas.microsoft.com/office/drawing/2014/main" id="{536BFB01-9C80-9DE9-2A6D-1B792F5EAA00}"/>
              </a:ext>
            </a:extLst>
          </p:cNvPr>
          <p:cNvSpPr/>
          <p:nvPr/>
        </p:nvSpPr>
        <p:spPr>
          <a:xfrm>
            <a:off x="3622188" y="2870201"/>
            <a:ext cx="1791841" cy="182033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Hình ảnh 7">
            <a:extLst>
              <a:ext uri="{FF2B5EF4-FFF2-40B4-BE49-F238E27FC236}">
                <a16:creationId xmlns:a16="http://schemas.microsoft.com/office/drawing/2014/main" id="{D27E41A1-2516-9224-16F4-CA7D39A362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7837" y="1690687"/>
            <a:ext cx="4795963" cy="4351337"/>
          </a:xfrm>
          <a:prstGeom prst="rect">
            <a:avLst/>
          </a:prstGeom>
        </p:spPr>
      </p:pic>
      <p:sp>
        <p:nvSpPr>
          <p:cNvPr id="9" name="Mũi tên: Phải 8">
            <a:extLst>
              <a:ext uri="{FF2B5EF4-FFF2-40B4-BE49-F238E27FC236}">
                <a16:creationId xmlns:a16="http://schemas.microsoft.com/office/drawing/2014/main" id="{7E4C80FD-2D99-E6AC-635C-726BFA1590E4}"/>
              </a:ext>
            </a:extLst>
          </p:cNvPr>
          <p:cNvSpPr/>
          <p:nvPr/>
        </p:nvSpPr>
        <p:spPr>
          <a:xfrm>
            <a:off x="5378248" y="3361265"/>
            <a:ext cx="1215371" cy="77046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Hình Bầu dục 9">
            <a:extLst>
              <a:ext uri="{FF2B5EF4-FFF2-40B4-BE49-F238E27FC236}">
                <a16:creationId xmlns:a16="http://schemas.microsoft.com/office/drawing/2014/main" id="{40D6A8BA-AB2B-8F74-FC10-E2C076D62768}"/>
              </a:ext>
            </a:extLst>
          </p:cNvPr>
          <p:cNvSpPr/>
          <p:nvPr/>
        </p:nvSpPr>
        <p:spPr>
          <a:xfrm>
            <a:off x="10363200" y="5435600"/>
            <a:ext cx="762000" cy="41486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05226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B92DE672-95CD-4804-4F3B-0A00448B3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Tương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tác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file ISO</a:t>
            </a:r>
            <a:b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Sau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download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file </a:t>
            </a:r>
            <a:r>
              <a:rPr lang="en-US" sz="25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SQLServer2022-x64-ENU-Dev.ISO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click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chuột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phải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chọn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Mount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mở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ổ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đĩa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ảo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GB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Chỗ dành sẵn cho Nội dung 8">
            <a:extLst>
              <a:ext uri="{FF2B5EF4-FFF2-40B4-BE49-F238E27FC236}">
                <a16:creationId xmlns:a16="http://schemas.microsoft.com/office/drawing/2014/main" id="{B20B57FF-20DB-018E-522A-98CCA90F5B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31715" y="1825625"/>
            <a:ext cx="7328569" cy="4351338"/>
          </a:xfrm>
        </p:spPr>
      </p:pic>
    </p:spTree>
    <p:extLst>
      <p:ext uri="{BB962C8B-B14F-4D97-AF65-F5344CB8AC3E}">
        <p14:creationId xmlns:p14="http://schemas.microsoft.com/office/powerpoint/2010/main" val="26965365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91A6F6A1-4EA0-B440-AAD2-ED002B6E67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Sau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Mount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ổ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đĩa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ảo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ta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sau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GB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Chỗ dành sẵn cho Nội dung 6">
            <a:extLst>
              <a:ext uri="{FF2B5EF4-FFF2-40B4-BE49-F238E27FC236}">
                <a16:creationId xmlns:a16="http://schemas.microsoft.com/office/drawing/2014/main" id="{3AC05869-49FF-4D42-C66D-1C11B312EB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31715" y="1825625"/>
            <a:ext cx="7328569" cy="4351338"/>
          </a:xfrm>
        </p:spPr>
      </p:pic>
    </p:spTree>
    <p:extLst>
      <p:ext uri="{BB962C8B-B14F-4D97-AF65-F5344CB8AC3E}">
        <p14:creationId xmlns:p14="http://schemas.microsoft.com/office/powerpoint/2010/main" val="11553804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01D319A5-3B6B-17FE-6B17-EDB897677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Tiến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hành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mở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file </a:t>
            </a:r>
            <a:r>
              <a:rPr lang="en-US" sz="25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Setup.exe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dưới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click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Installation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khoanh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đỏ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tiến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hành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cài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đặt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Server</a:t>
            </a:r>
            <a:endParaRPr lang="en-GB" sz="25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hỗ dành sẵn cho Nội dung 4">
            <a:extLst>
              <a:ext uri="{FF2B5EF4-FFF2-40B4-BE49-F238E27FC236}">
                <a16:creationId xmlns:a16="http://schemas.microsoft.com/office/drawing/2014/main" id="{DEAE9B29-FF3F-98AD-CC78-91FF582FC7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12725" y="1825625"/>
            <a:ext cx="5766550" cy="4351338"/>
          </a:xfrm>
        </p:spPr>
      </p:pic>
      <p:sp>
        <p:nvSpPr>
          <p:cNvPr id="6" name="Hình Bầu dục 5">
            <a:extLst>
              <a:ext uri="{FF2B5EF4-FFF2-40B4-BE49-F238E27FC236}">
                <a16:creationId xmlns:a16="http://schemas.microsoft.com/office/drawing/2014/main" id="{ED702CEE-12DF-A47B-6951-75EF79871939}"/>
              </a:ext>
            </a:extLst>
          </p:cNvPr>
          <p:cNvSpPr/>
          <p:nvPr/>
        </p:nvSpPr>
        <p:spPr>
          <a:xfrm>
            <a:off x="3212725" y="2345267"/>
            <a:ext cx="715808" cy="14393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19907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êu đề 3">
            <a:extLst>
              <a:ext uri="{FF2B5EF4-FFF2-40B4-BE49-F238E27FC236}">
                <a16:creationId xmlns:a16="http://schemas.microsoft.com/office/drawing/2014/main" id="{3985A982-2702-FE7E-B1BE-E8EEBDD48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Giao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Installation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25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GB" sz="25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Chỗ dành sẵn cho Nội dung 5">
            <a:extLst>
              <a:ext uri="{FF2B5EF4-FFF2-40B4-BE49-F238E27FC236}">
                <a16:creationId xmlns:a16="http://schemas.microsoft.com/office/drawing/2014/main" id="{6F0A76FA-9D5C-2747-EEE3-2BE89710CF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12725" y="1825625"/>
            <a:ext cx="5766550" cy="4351338"/>
          </a:xfrm>
        </p:spPr>
      </p:pic>
    </p:spTree>
    <p:extLst>
      <p:ext uri="{BB962C8B-B14F-4D97-AF65-F5344CB8AC3E}">
        <p14:creationId xmlns:p14="http://schemas.microsoft.com/office/powerpoint/2010/main" val="1600661393"/>
      </p:ext>
    </p:extLst>
  </p:cSld>
  <p:clrMapOvr>
    <a:masterClrMapping/>
  </p:clrMapOvr>
</p:sld>
</file>

<file path=ppt/theme/theme1.xml><?xml version="1.0" encoding="utf-8"?>
<a:theme xmlns:a="http://schemas.openxmlformats.org/drawingml/2006/main" name="Chủ đề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279</TotalTime>
  <Words>699</Words>
  <Application>Microsoft Office PowerPoint</Application>
  <PresentationFormat>Màn hình rộng</PresentationFormat>
  <Paragraphs>47</Paragraphs>
  <Slides>47</Slides>
  <Notes>0</Notes>
  <HiddenSlides>0</HiddenSlides>
  <MMClips>0</MMClips>
  <ScaleCrop>false</ScaleCrop>
  <HeadingPairs>
    <vt:vector size="6" baseType="variant">
      <vt:variant>
        <vt:lpstr>Phông được Dùng</vt:lpstr>
      </vt:variant>
      <vt:variant>
        <vt:i4>4</vt:i4>
      </vt:variant>
      <vt:variant>
        <vt:lpstr>Chủ đề</vt:lpstr>
      </vt:variant>
      <vt:variant>
        <vt:i4>1</vt:i4>
      </vt:variant>
      <vt:variant>
        <vt:lpstr>Tiêu đề Bản chiếu</vt:lpstr>
      </vt:variant>
      <vt:variant>
        <vt:i4>47</vt:i4>
      </vt:variant>
    </vt:vector>
  </HeadingPairs>
  <TitlesOfParts>
    <vt:vector size="52" baseType="lpstr">
      <vt:lpstr>Arial</vt:lpstr>
      <vt:lpstr>Calibri</vt:lpstr>
      <vt:lpstr>Calibri Light</vt:lpstr>
      <vt:lpstr>Times New Roman</vt:lpstr>
      <vt:lpstr>Chủ đề Office</vt:lpstr>
      <vt:lpstr>Bài tập về nhà Hệ quản trị CSDL  Ngày 19/03/2025 by Lương Hoàng Việt K58KTP</vt:lpstr>
      <vt:lpstr>Đề bài</vt:lpstr>
      <vt:lpstr>1. Download SQL Server Dev Edition and Setup by Lương Hoàng Hoàng Link Download: https://www.microsoft.com/en-us/sql-server/sql-server-downloads </vt:lpstr>
      <vt:lpstr>Mở File SQL2022-SSEI-Dev.exe vừa download và được giao diện sau:</vt:lpstr>
      <vt:lpstr>Tải file ISO B1: Chọn Download Media B2: Chọn ISO và Download</vt:lpstr>
      <vt:lpstr>Tương tác với file ISO Sau khi download được file SQLServer2022-x64-ENU-Dev.ISO, click chuột phải và chọn Mount để mở ổ đĩa ảo.</vt:lpstr>
      <vt:lpstr>Sau khi Mount ổ đĩa ảo ta được giao diện sau:</vt:lpstr>
      <vt:lpstr>Tiến hành mở file Setup.exe và được giao diện dưới, click vào Installation ( phần khoanh đỏ) để tiến hành cài đặt Server</vt:lpstr>
      <vt:lpstr>Giao diện khi vào Installation: </vt:lpstr>
      <vt:lpstr>Truy cập New SQL Server standalone installation add features to an existing installation để bắt đầu cài đặt server</vt:lpstr>
      <vt:lpstr>Chọn phiên bản Developer để cài đặt rồi nhấn Next:</vt:lpstr>
      <vt:lpstr>Đồng ý với các điều khoản dịch vụ của phần mềm (aka.ms/useterms):</vt:lpstr>
      <vt:lpstr>Kiểm tra Install Rules xem đã đạt yêu cầu hay chưa</vt:lpstr>
      <vt:lpstr>Uncheck Azure Extension for SQL Server rồi tiếp tục cài đặt</vt:lpstr>
      <vt:lpstr>Feature Selection: Chọn các tính năng cho Server và nơi cài đặt chúng</vt:lpstr>
      <vt:lpstr>Instance Configuration: Đặt tên và ID cho SQL Server, tại đây tên được đặt là LuongHoangViet với ID LUONGHOANGVIET</vt:lpstr>
      <vt:lpstr>Polybase Configuration: Cho phép truy vấn các nguồn dữ liệu khác </vt:lpstr>
      <vt:lpstr>Server Configuration: Cấu hình cho Server</vt:lpstr>
      <vt:lpstr>Database Engine Configuration: Thiết lập loại xác thực và xác định quyền admin cho người dùng hoặc nhóm người dùng Account:sa Password:123</vt:lpstr>
      <vt:lpstr>Analynis Services Configuration: Chọn chế độ hoạt động và tài khoản quản trị trên dịch vụ của nó</vt:lpstr>
      <vt:lpstr>Master Node: Đặt số cổng Master node giao tiếp với Worker node </vt:lpstr>
      <vt:lpstr>Worker Node: Cung cấp Master node mà Worker node cần để kết nối </vt:lpstr>
      <vt:lpstr>Sẵn sàng cài đặt:</vt:lpstr>
      <vt:lpstr>Đang cài đặt</vt:lpstr>
      <vt:lpstr>Cài đặt thành công!</vt:lpstr>
      <vt:lpstr>Test Server đang chạy hay chưa, sử dụng SQL Server Configuration Manager (Tìm ở Menu Start), truy cập vào SQL Server Services và kiểm tra xem Server vừa tạo có ở trạng thái Running hay không.</vt:lpstr>
      <vt:lpstr>2. Download SQL Server Management Studio (SSMS) and Setup  Link Download: https://learn.microsoft.com/en-us/ssms/download-sql-server-management-studio-ssms?view=sql-server-ver16</vt:lpstr>
      <vt:lpstr>Mở file SSMS-Setup-ENU.exe vừa tải xuống được giao diện dưới, sau khi chọn điểm cài đặt, nhấn Install để cài đặt phần mềm</vt:lpstr>
      <vt:lpstr>Đang cài đặt SSMS</vt:lpstr>
      <vt:lpstr>Sau khi đã tải xong, Restart máy để ứng dụng hoàn tất quá trình cài đặt</vt:lpstr>
      <vt:lpstr>Sau khi khởi động lại máy, mở Menu Start và gõ SSMS để xem app đã cài hay chưa. </vt:lpstr>
      <vt:lpstr>Giao diện sau khi cài đặt và mở SSMS:</vt:lpstr>
      <vt:lpstr>3. Đăng nhập SSMS</vt:lpstr>
      <vt:lpstr>Đăng nhập với Windows Authencation, chọn Trust server certificate sau đó Connect</vt:lpstr>
      <vt:lpstr>Đã kết nối với Server ( Windows Authentication)</vt:lpstr>
      <vt:lpstr>Đăng nhập với SQL Server Authentication: Tại Authetication chọn SQL Server Authentication rồi nhập tài khoản, mật khẩu đã cấu hình trước đó (tại P1), chọn Trust server certificate sau đó Connect</vt:lpstr>
      <vt:lpstr>Đã kết nối với Server (SQL Server Authentication) </vt:lpstr>
      <vt:lpstr>4.1 Cấu hình dynamic port</vt:lpstr>
      <vt:lpstr>Bật TCP/IP để truy cập  </vt:lpstr>
      <vt:lpstr>Chọn protocols for LUONGHOANGVIET, chọn TCP/IP rồi mở Properties</vt:lpstr>
      <vt:lpstr>Trong tab IP Addresses, cuộn xuống phần IP All và kiểm tra mục TCP Dynamic Ports. </vt:lpstr>
      <vt:lpstr>Reset Server để hiện TCP Dynamic port</vt:lpstr>
      <vt:lpstr>4.2 Cấu hình port Windows Defender Fire Wall</vt:lpstr>
      <vt:lpstr>Mở Inbond Rules</vt:lpstr>
      <vt:lpstr>Chọn New rules =&gt; chọn port =&gt; TCP và nhập port rồi nhập Port:51095  =&gt; Allow the connection =&gt; Next đến khi tắt tab</vt:lpstr>
      <vt:lpstr>Connect lại SQL Server với </vt:lpstr>
      <vt:lpstr>4.3 Router NAT Do không có Password nên em chưa thực hiện được phần này!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Luong Viet</dc:creator>
  <cp:lastModifiedBy>Luong Viet</cp:lastModifiedBy>
  <cp:revision>6</cp:revision>
  <dcterms:created xsi:type="dcterms:W3CDTF">2025-03-19T05:51:53Z</dcterms:created>
  <dcterms:modified xsi:type="dcterms:W3CDTF">2025-03-19T16:25:06Z</dcterms:modified>
</cp:coreProperties>
</file>